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85" r:id="rId9"/>
    <p:sldId id="266" r:id="rId10"/>
    <p:sldId id="265" r:id="rId11"/>
    <p:sldId id="274" r:id="rId12"/>
    <p:sldId id="282" r:id="rId13"/>
    <p:sldId id="283" r:id="rId14"/>
    <p:sldId id="284" r:id="rId15"/>
    <p:sldId id="273" r:id="rId16"/>
    <p:sldId id="267" r:id="rId17"/>
    <p:sldId id="268" r:id="rId18"/>
    <p:sldId id="278" r:id="rId19"/>
    <p:sldId id="270" r:id="rId20"/>
    <p:sldId id="279" r:id="rId21"/>
    <p:sldId id="280" r:id="rId22"/>
    <p:sldId id="281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41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837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1917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682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2743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286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901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323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41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692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787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79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164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93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79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17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7195D-AE41-4188-9240-548CBBF5B4EE}" type="datetimeFigureOut">
              <a:rPr lang="es-ES" smtClean="0"/>
              <a:t>03/12/2023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A4A09F-531D-458A-AEBA-20C383EAE6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0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69DDEF-B8D5-64A0-0140-A8112BF5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Sport Project – David Rico Vázquez</a:t>
            </a:r>
          </a:p>
        </p:txBody>
      </p:sp>
      <p:pic>
        <p:nvPicPr>
          <p:cNvPr id="2" name="Marcador de conteni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6" y="1534472"/>
            <a:ext cx="7909713" cy="5131435"/>
          </a:xfrm>
        </p:spPr>
      </p:pic>
    </p:spTree>
    <p:extLst>
      <p:ext uri="{BB962C8B-B14F-4D97-AF65-F5344CB8AC3E}">
        <p14:creationId xmlns:p14="http://schemas.microsoft.com/office/powerpoint/2010/main" val="116172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98DD3-D81A-1019-0152-2C104C29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399"/>
            <a:ext cx="8596668" cy="411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La aplicación ha sido desarrollada siguiendo el patrón de arquitectura Modelo Vista Controlador (MVC).</a:t>
            </a:r>
          </a:p>
          <a:p>
            <a:pPr marL="0" indent="0">
              <a:buNone/>
            </a:pPr>
            <a:endParaRPr lang="es-ES" sz="2400" dirty="0"/>
          </a:p>
          <a:p>
            <a:r>
              <a:rPr lang="es-ES" sz="2400" b="1" dirty="0"/>
              <a:t>Modelo: </a:t>
            </a:r>
            <a:r>
              <a:rPr lang="es-ES" sz="2400" dirty="0" err="1"/>
              <a:t>backend</a:t>
            </a:r>
            <a:r>
              <a:rPr lang="es-ES" sz="2400" dirty="0"/>
              <a:t> que contiene toda la lógica de datos.</a:t>
            </a:r>
          </a:p>
          <a:p>
            <a:r>
              <a:rPr lang="es-ES" sz="2400" b="1" dirty="0"/>
              <a:t>Vista:</a:t>
            </a:r>
            <a:r>
              <a:rPr lang="es-ES" sz="2400" dirty="0"/>
              <a:t> </a:t>
            </a:r>
            <a:r>
              <a:rPr lang="es-ES" sz="2400" dirty="0" err="1"/>
              <a:t>frontend</a:t>
            </a:r>
            <a:r>
              <a:rPr lang="es-ES" sz="2400" dirty="0"/>
              <a:t> o interfaz gráfica de usuario (GUI).</a:t>
            </a:r>
          </a:p>
          <a:p>
            <a:r>
              <a:rPr lang="es-ES" sz="2400" b="1" dirty="0"/>
              <a:t>Controlador</a:t>
            </a:r>
            <a:r>
              <a:rPr lang="es-ES" sz="2400" b="1"/>
              <a:t>:</a:t>
            </a:r>
            <a:r>
              <a:rPr lang="es-ES" sz="2400"/>
              <a:t> determina cómo funcionará el software y cómo se presenta al usuario.</a:t>
            </a:r>
            <a:endParaRPr lang="es-ES" sz="22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35038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Diseño – </a:t>
            </a:r>
            <a:r>
              <a:rPr lang="es-ES" sz="2800" dirty="0" err="1"/>
              <a:t>Login</a:t>
            </a:r>
            <a:r>
              <a:rPr lang="es-ES" sz="2800" dirty="0"/>
              <a:t> y registro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C9B0D8-3529-245B-0DAF-CFE7D1504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0" y="1648401"/>
            <a:ext cx="5258336" cy="3279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72A804-90BD-6400-9212-320BA4FC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091" y="2521704"/>
            <a:ext cx="5381719" cy="33647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78DA970-0E10-E155-1168-84F497346A81}"/>
              </a:ext>
            </a:extLst>
          </p:cNvPr>
          <p:cNvSpPr txBox="1"/>
          <p:nvPr/>
        </p:nvSpPr>
        <p:spPr>
          <a:xfrm>
            <a:off x="634076" y="4927601"/>
            <a:ext cx="485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Login</a:t>
            </a:r>
            <a:endParaRPr lang="es-ES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1E80B2-6204-D937-2632-B3A23E8460E9}"/>
              </a:ext>
            </a:extLst>
          </p:cNvPr>
          <p:cNvSpPr txBox="1"/>
          <p:nvPr/>
        </p:nvSpPr>
        <p:spPr>
          <a:xfrm>
            <a:off x="6684319" y="2060039"/>
            <a:ext cx="477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Registro</a:t>
            </a:r>
          </a:p>
        </p:txBody>
      </p:sp>
    </p:spTree>
    <p:extLst>
      <p:ext uri="{BB962C8B-B14F-4D97-AF65-F5344CB8AC3E}">
        <p14:creationId xmlns:p14="http://schemas.microsoft.com/office/powerpoint/2010/main" val="3002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Diseño – Página principal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C9B0D8-3529-245B-0DAF-CFE7D1504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591" y="1737182"/>
            <a:ext cx="3625905" cy="225226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78DA970-0E10-E155-1168-84F497346A81}"/>
              </a:ext>
            </a:extLst>
          </p:cNvPr>
          <p:cNvSpPr txBox="1"/>
          <p:nvPr/>
        </p:nvSpPr>
        <p:spPr>
          <a:xfrm>
            <a:off x="1345591" y="1275517"/>
            <a:ext cx="362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Administrador Plantilla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E2EA07-E2BF-CF7A-892C-92C421633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4818" y="1737182"/>
            <a:ext cx="3617280" cy="225226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9EED500-F871-22A9-0E8F-B1FCEAB19895}"/>
              </a:ext>
            </a:extLst>
          </p:cNvPr>
          <p:cNvSpPr txBox="1"/>
          <p:nvPr/>
        </p:nvSpPr>
        <p:spPr>
          <a:xfrm>
            <a:off x="7220506" y="1275517"/>
            <a:ext cx="362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Cliente Plantilla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B05D29-77F8-E512-E415-2DFB3E79A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618" y="4456348"/>
            <a:ext cx="3593851" cy="22522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65841AA-9204-62D1-681E-10E57C7754D8}"/>
              </a:ext>
            </a:extLst>
          </p:cNvPr>
          <p:cNvSpPr txBox="1"/>
          <p:nvPr/>
        </p:nvSpPr>
        <p:spPr>
          <a:xfrm>
            <a:off x="1345591" y="3994683"/>
            <a:ext cx="362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Administrador Principal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52550BC-4970-4C1C-8735-CD99887CC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0506" y="4457681"/>
            <a:ext cx="3625905" cy="224960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D801458-DA92-6C1F-ECA4-714A8A1C11CC}"/>
              </a:ext>
            </a:extLst>
          </p:cNvPr>
          <p:cNvSpPr txBox="1"/>
          <p:nvPr/>
        </p:nvSpPr>
        <p:spPr>
          <a:xfrm>
            <a:off x="7220506" y="3994683"/>
            <a:ext cx="362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Cliente Principal</a:t>
            </a:r>
          </a:p>
        </p:txBody>
      </p:sp>
    </p:spTree>
    <p:extLst>
      <p:ext uri="{BB962C8B-B14F-4D97-AF65-F5344CB8AC3E}">
        <p14:creationId xmlns:p14="http://schemas.microsoft.com/office/powerpoint/2010/main" val="13398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Diseño – Listados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C9B0D8-3529-245B-0DAF-CFE7D1504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29" y="2396333"/>
            <a:ext cx="3870592" cy="24257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78DA970-0E10-E155-1168-84F497346A81}"/>
              </a:ext>
            </a:extLst>
          </p:cNvPr>
          <p:cNvSpPr txBox="1"/>
          <p:nvPr/>
        </p:nvSpPr>
        <p:spPr>
          <a:xfrm>
            <a:off x="105843" y="1928955"/>
            <a:ext cx="485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Administrador - Ventas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F829E0-2160-8F31-8C5F-235F3735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986" y="737811"/>
            <a:ext cx="3870592" cy="242326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0F215C3-CB4A-085F-9523-1D74C91E0A36}"/>
              </a:ext>
            </a:extLst>
          </p:cNvPr>
          <p:cNvSpPr txBox="1"/>
          <p:nvPr/>
        </p:nvSpPr>
        <p:spPr>
          <a:xfrm>
            <a:off x="6095999" y="269216"/>
            <a:ext cx="485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Administrador - Usuarios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F0526E-1EDC-678C-AD3C-E5FBD4860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986" y="4163081"/>
            <a:ext cx="3870592" cy="24257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E6FBD4E-2006-A178-5A11-1C63BCEF89D3}"/>
              </a:ext>
            </a:extLst>
          </p:cNvPr>
          <p:cNvSpPr txBox="1"/>
          <p:nvPr/>
        </p:nvSpPr>
        <p:spPr>
          <a:xfrm>
            <a:off x="5974672" y="3695703"/>
            <a:ext cx="505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Administrador – Marcas / Productos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67FF0E-E4CD-9164-089B-2249377BEEB8}"/>
              </a:ext>
            </a:extLst>
          </p:cNvPr>
          <p:cNvSpPr txBox="1"/>
          <p:nvPr/>
        </p:nvSpPr>
        <p:spPr>
          <a:xfrm>
            <a:off x="123105" y="4843798"/>
            <a:ext cx="485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Clientes – Mis pedidos</a:t>
            </a:r>
          </a:p>
        </p:txBody>
      </p:sp>
    </p:spTree>
    <p:extLst>
      <p:ext uri="{BB962C8B-B14F-4D97-AF65-F5344CB8AC3E}">
        <p14:creationId xmlns:p14="http://schemas.microsoft.com/office/powerpoint/2010/main" val="16471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Diseño – Edición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C9B0D8-3529-245B-0DAF-CFE7D1504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456" y="1930400"/>
            <a:ext cx="3870592" cy="240675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78DA970-0E10-E155-1168-84F497346A81}"/>
              </a:ext>
            </a:extLst>
          </p:cNvPr>
          <p:cNvSpPr txBox="1"/>
          <p:nvPr/>
        </p:nvSpPr>
        <p:spPr>
          <a:xfrm>
            <a:off x="349470" y="1453549"/>
            <a:ext cx="485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Administrador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67FF0E-E4CD-9164-089B-2249377BEEB8}"/>
              </a:ext>
            </a:extLst>
          </p:cNvPr>
          <p:cNvSpPr txBox="1"/>
          <p:nvPr/>
        </p:nvSpPr>
        <p:spPr>
          <a:xfrm>
            <a:off x="366732" y="4368392"/>
            <a:ext cx="4852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Detalle de venta</a:t>
            </a:r>
          </a:p>
          <a:p>
            <a:pPr algn="ctr"/>
            <a:r>
              <a:rPr lang="es-ES" sz="2400" dirty="0"/>
              <a:t>Edición de usuario</a:t>
            </a:r>
          </a:p>
          <a:p>
            <a:pPr algn="ctr"/>
            <a:r>
              <a:rPr lang="es-ES" sz="2400" dirty="0"/>
              <a:t>Edición de marca</a:t>
            </a:r>
          </a:p>
          <a:p>
            <a:pPr algn="ctr"/>
            <a:r>
              <a:rPr lang="es-ES" sz="2400" dirty="0"/>
              <a:t>Edición de producto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C784D5-4476-097F-A491-2497DA52B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827" y="1961636"/>
            <a:ext cx="3870592" cy="240675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91F2692-BB62-930D-B024-96A4B18C2522}"/>
              </a:ext>
            </a:extLst>
          </p:cNvPr>
          <p:cNvSpPr txBox="1"/>
          <p:nvPr/>
        </p:nvSpPr>
        <p:spPr>
          <a:xfrm>
            <a:off x="6644841" y="1484785"/>
            <a:ext cx="485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Cliente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BEABF7B-3D92-8B52-091D-4F86A9544AFD}"/>
              </a:ext>
            </a:extLst>
          </p:cNvPr>
          <p:cNvSpPr txBox="1"/>
          <p:nvPr/>
        </p:nvSpPr>
        <p:spPr>
          <a:xfrm>
            <a:off x="6662103" y="4399628"/>
            <a:ext cx="4852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Detalle de compra</a:t>
            </a:r>
          </a:p>
          <a:p>
            <a:pPr algn="ctr"/>
            <a:r>
              <a:rPr lang="es-ES" sz="2400" dirty="0"/>
              <a:t>Edición de perfil</a:t>
            </a:r>
          </a:p>
        </p:txBody>
      </p:sp>
    </p:spTree>
    <p:extLst>
      <p:ext uri="{BB962C8B-B14F-4D97-AF65-F5344CB8AC3E}">
        <p14:creationId xmlns:p14="http://schemas.microsoft.com/office/powerpoint/2010/main" val="291196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Despliegue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98DD3-D81A-1019-0152-2C104C29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3795"/>
            <a:ext cx="8596668" cy="4647568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Tener instalado </a:t>
            </a: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XAAMP</a:t>
            </a: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arrancar tanto </a:t>
            </a: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Apache</a:t>
            </a: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como </a:t>
            </a: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Copiar el contenido de la carpeta sportproject.zip al directorio </a:t>
            </a:r>
            <a:r>
              <a:rPr lang="es-ES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htdocs</a:t>
            </a: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nuestro </a:t>
            </a: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Apache</a:t>
            </a: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Abrir </a:t>
            </a:r>
            <a:r>
              <a:rPr lang="es-ES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PhpMyAdmin</a:t>
            </a: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ejecutar el script de base de datos </a:t>
            </a:r>
            <a:r>
              <a:rPr lang="es-ES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sportproject_database.sql</a:t>
            </a: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Abrimos un navegador web y nos dirigimos a la URL </a:t>
            </a: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http://localhost</a:t>
            </a:r>
            <a:r>
              <a:rPr lang="es-E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072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98DD3-D81A-1019-0152-2C104C29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3795"/>
            <a:ext cx="8596668" cy="4647568"/>
          </a:xfrm>
        </p:spPr>
        <p:txBody>
          <a:bodyPr>
            <a:normAutofit/>
          </a:bodyPr>
          <a:lstStyle/>
          <a:p>
            <a:r>
              <a:rPr lang="es-ES" sz="2400" dirty="0"/>
              <a:t>Bienvenidos a Sport Project!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5B4A75-1D7F-D4D5-9EB4-9CD10A1E6F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45546"/>
            <a:ext cx="4329672" cy="23022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D068B8-D36D-AF0F-B835-3AD349C7B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05" y="717457"/>
            <a:ext cx="3652674" cy="24258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7D04797-D21E-65A6-B178-C2E3FF1E4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938" y="4020882"/>
            <a:ext cx="3733562" cy="2020481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F9C63C0-54C5-F219-B917-D2310F10D7FD}"/>
              </a:ext>
            </a:extLst>
          </p:cNvPr>
          <p:cNvSpPr/>
          <p:nvPr/>
        </p:nvSpPr>
        <p:spPr>
          <a:xfrm rot="14086604">
            <a:off x="6222979" y="995907"/>
            <a:ext cx="319454" cy="26938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1311DBC-EE7F-A2B1-BF19-D18C24EC2B76}"/>
              </a:ext>
            </a:extLst>
          </p:cNvPr>
          <p:cNvSpPr txBox="1"/>
          <p:nvPr/>
        </p:nvSpPr>
        <p:spPr>
          <a:xfrm rot="19484899">
            <a:off x="5303510" y="1276928"/>
            <a:ext cx="328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Registro</a:t>
            </a: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5DE7159B-CF97-9F43-41EC-2B2A68796FDB}"/>
              </a:ext>
            </a:extLst>
          </p:cNvPr>
          <p:cNvSpPr/>
          <p:nvPr/>
        </p:nvSpPr>
        <p:spPr>
          <a:xfrm rot="18050231">
            <a:off x="6268918" y="3003735"/>
            <a:ext cx="319454" cy="26938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12EB00-E0C8-2ECC-95FA-87A43FF5C3B7}"/>
              </a:ext>
            </a:extLst>
          </p:cNvPr>
          <p:cNvSpPr txBox="1"/>
          <p:nvPr/>
        </p:nvSpPr>
        <p:spPr>
          <a:xfrm rot="1848526">
            <a:off x="5930438" y="4394697"/>
            <a:ext cx="328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Login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892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Pruebas - Usuario administrador gestión.</a:t>
            </a:r>
            <a:br>
              <a:rPr lang="es-ES" sz="2800" dirty="0"/>
            </a:b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5842F3-8FC4-2DE9-6948-4F266D63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13736"/>
            <a:ext cx="4014960" cy="20616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710CA3-ADFE-D2A2-86A5-ACA64C59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5945" y="283071"/>
            <a:ext cx="3598721" cy="2061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6FB146-5958-C0F9-1416-B6137CDC8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1010" y="2631156"/>
            <a:ext cx="3598721" cy="16670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542931A-A1F6-A507-D234-0CC4C5F1E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1010" y="4584605"/>
            <a:ext cx="3598721" cy="2015508"/>
          </a:xfrm>
          <a:prstGeom prst="rect">
            <a:avLst/>
          </a:prstGeom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2283E547-7AD5-CBFD-D4E6-7D716E612859}"/>
              </a:ext>
            </a:extLst>
          </p:cNvPr>
          <p:cNvSpPr/>
          <p:nvPr/>
        </p:nvSpPr>
        <p:spPr>
          <a:xfrm rot="14086604">
            <a:off x="6405111" y="520831"/>
            <a:ext cx="319454" cy="3062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C1B56BC-A329-EBA4-8477-806EA0B7C37B}"/>
              </a:ext>
            </a:extLst>
          </p:cNvPr>
          <p:cNvSpPr txBox="1"/>
          <p:nvPr/>
        </p:nvSpPr>
        <p:spPr>
          <a:xfrm rot="19484899">
            <a:off x="4693117" y="1602902"/>
            <a:ext cx="328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Gestión de usuarios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58489554-0FE8-ED39-4FB0-9F69D13718E3}"/>
              </a:ext>
            </a:extLst>
          </p:cNvPr>
          <p:cNvSpPr/>
          <p:nvPr/>
        </p:nvSpPr>
        <p:spPr>
          <a:xfrm rot="18383884">
            <a:off x="6387733" y="3831356"/>
            <a:ext cx="319454" cy="2884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7E81B1-425B-48A8-A905-144D4A8C179B}"/>
              </a:ext>
            </a:extLst>
          </p:cNvPr>
          <p:cNvSpPr txBox="1"/>
          <p:nvPr/>
        </p:nvSpPr>
        <p:spPr>
          <a:xfrm rot="2182179">
            <a:off x="5233475" y="4776493"/>
            <a:ext cx="328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Gestión de productos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A26FFE74-797C-A5B5-489B-0C9498EAF304}"/>
              </a:ext>
            </a:extLst>
          </p:cNvPr>
          <p:cNvSpPr/>
          <p:nvPr/>
        </p:nvSpPr>
        <p:spPr>
          <a:xfrm rot="16200000">
            <a:off x="6442793" y="2397336"/>
            <a:ext cx="319454" cy="26108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65BFFA-4DAA-BB5D-F8DC-24EDAC844792}"/>
              </a:ext>
            </a:extLst>
          </p:cNvPr>
          <p:cNvSpPr txBox="1"/>
          <p:nvPr/>
        </p:nvSpPr>
        <p:spPr>
          <a:xfrm rot="21598295">
            <a:off x="5166781" y="3097233"/>
            <a:ext cx="328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Gestión de marcas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6371D36-8AAF-896A-07D2-E62A27A4EDEF}"/>
              </a:ext>
            </a:extLst>
          </p:cNvPr>
          <p:cNvSpPr txBox="1"/>
          <p:nvPr/>
        </p:nvSpPr>
        <p:spPr>
          <a:xfrm rot="21598295">
            <a:off x="677448" y="2003501"/>
            <a:ext cx="401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Gestión de ventas</a:t>
            </a:r>
          </a:p>
        </p:txBody>
      </p:sp>
    </p:spTree>
    <p:extLst>
      <p:ext uri="{BB962C8B-B14F-4D97-AF65-F5344CB8AC3E}">
        <p14:creationId xmlns:p14="http://schemas.microsoft.com/office/powerpoint/2010/main" val="35074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Pruebas - Usuario administrador edición / creación.</a:t>
            </a:r>
            <a:br>
              <a:rPr lang="es-ES" sz="2800" dirty="0"/>
            </a:b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5842F3-8FC4-2DE9-6948-4F266D63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4" y="1930400"/>
            <a:ext cx="4014960" cy="197747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6371D36-8AAF-896A-07D2-E62A27A4EDEF}"/>
              </a:ext>
            </a:extLst>
          </p:cNvPr>
          <p:cNvSpPr txBox="1"/>
          <p:nvPr/>
        </p:nvSpPr>
        <p:spPr>
          <a:xfrm rot="21598295">
            <a:off x="677334" y="1426004"/>
            <a:ext cx="399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Detalles de venta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EE2ACEC-D2A3-2346-463F-AE7F995A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4" y="4466830"/>
            <a:ext cx="4014960" cy="150100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2F4920-9DE9-6993-B0F3-85223AEF2408}"/>
              </a:ext>
            </a:extLst>
          </p:cNvPr>
          <p:cNvSpPr txBox="1"/>
          <p:nvPr/>
        </p:nvSpPr>
        <p:spPr>
          <a:xfrm rot="21598295">
            <a:off x="677216" y="3908694"/>
            <a:ext cx="399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Editar / Crear marca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87EDE356-04C6-FF51-83C9-8319D17F1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1432" y="1962519"/>
            <a:ext cx="4014960" cy="191323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E28E748C-7091-803E-87ED-20C8F4AAED66}"/>
              </a:ext>
            </a:extLst>
          </p:cNvPr>
          <p:cNvSpPr txBox="1"/>
          <p:nvPr/>
        </p:nvSpPr>
        <p:spPr>
          <a:xfrm rot="21598295">
            <a:off x="5641404" y="1425999"/>
            <a:ext cx="401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Editar usuario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4C150A1-5E48-C027-0E2B-1D0DA3392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1432" y="4466830"/>
            <a:ext cx="4014960" cy="187032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AB31EC3-349E-3774-B1D5-3FB260D9EF4D}"/>
              </a:ext>
            </a:extLst>
          </p:cNvPr>
          <p:cNvSpPr txBox="1"/>
          <p:nvPr/>
        </p:nvSpPr>
        <p:spPr>
          <a:xfrm rot="21598295">
            <a:off x="5801401" y="3908586"/>
            <a:ext cx="369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Editar / Crear producto</a:t>
            </a:r>
          </a:p>
        </p:txBody>
      </p:sp>
    </p:spTree>
    <p:extLst>
      <p:ext uri="{BB962C8B-B14F-4D97-AF65-F5344CB8AC3E}">
        <p14:creationId xmlns:p14="http://schemas.microsoft.com/office/powerpoint/2010/main" val="108293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6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Pruebas – Usuario cliente editar perfil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F1888D-E527-6E7C-C357-BFEE9F5CC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53" y="1645097"/>
            <a:ext cx="9845893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367B9-A707-7AFF-5730-A419A036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0C6E0-17D6-3F11-A5CD-B2F88CEA2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Elección Tema: Funcionalidad a todo los conocimientos adquiridos. Conocimiento del sector con que se relaciona.</a:t>
            </a:r>
          </a:p>
          <a:p>
            <a:r>
              <a:rPr lang="es-ES" sz="2400" dirty="0"/>
              <a:t>Motivación: Lograr crear lo que un día use y me genero mucha curiosidad.</a:t>
            </a:r>
          </a:p>
          <a:p>
            <a:r>
              <a:rPr lang="es-ES" sz="2400" dirty="0"/>
              <a:t>Objetivos: Controlar acciones usuarios y modificaciones que generan estos.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50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Pruebas – Usuario cliente mis pedidos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F1888D-E527-6E7C-C357-BFEE9F5CC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53" y="1941835"/>
            <a:ext cx="9845893" cy="38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Pruebas – Usuario cliente carrito de compra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A28795-3397-156A-D88F-756C20807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2945"/>
            <a:ext cx="5069201" cy="3374086"/>
          </a:xfrm>
          <a:prstGeom prst="rect">
            <a:avLst/>
          </a:prstGeom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2910BFA3-912D-E6E4-819A-759ACD1D7B14}"/>
              </a:ext>
            </a:extLst>
          </p:cNvPr>
          <p:cNvSpPr/>
          <p:nvPr/>
        </p:nvSpPr>
        <p:spPr>
          <a:xfrm rot="15149889">
            <a:off x="6538152" y="1267337"/>
            <a:ext cx="319454" cy="25854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741169-7216-1A70-CFC7-0A535D0964F3}"/>
              </a:ext>
            </a:extLst>
          </p:cNvPr>
          <p:cNvSpPr txBox="1"/>
          <p:nvPr/>
        </p:nvSpPr>
        <p:spPr>
          <a:xfrm rot="20544922">
            <a:off x="5282657" y="1888715"/>
            <a:ext cx="328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Agregar producto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38B573F4-6923-33B4-9DF1-9A85FE41EDA9}"/>
              </a:ext>
            </a:extLst>
          </p:cNvPr>
          <p:cNvSpPr/>
          <p:nvPr/>
        </p:nvSpPr>
        <p:spPr>
          <a:xfrm rot="17430047">
            <a:off x="6540350" y="3650986"/>
            <a:ext cx="319454" cy="26202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54F146-6AA5-B1B3-E389-79726D8B6A33}"/>
              </a:ext>
            </a:extLst>
          </p:cNvPr>
          <p:cNvSpPr txBox="1"/>
          <p:nvPr/>
        </p:nvSpPr>
        <p:spPr>
          <a:xfrm rot="1170272">
            <a:off x="5399656" y="4497073"/>
            <a:ext cx="328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Eliminar producto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97403B-DABD-B8A6-8E35-14C306665811}"/>
              </a:ext>
            </a:extLst>
          </p:cNvPr>
          <p:cNvSpPr txBox="1"/>
          <p:nvPr/>
        </p:nvSpPr>
        <p:spPr>
          <a:xfrm>
            <a:off x="1567212" y="1431004"/>
            <a:ext cx="328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Página principal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56D453F-260A-D48A-5DE3-7469C7686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313" y="871288"/>
            <a:ext cx="4066229" cy="27487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3DB8119-FE05-9F30-3745-1939F47E9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8790" y="3976858"/>
            <a:ext cx="4066229" cy="25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Pruebas – Usuario cliente finalizar compra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332397-B1FE-3935-43E5-B3308453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77" y="1190101"/>
            <a:ext cx="8121845" cy="53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98DD3-D81A-1019-0152-2C104C29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110962"/>
          </a:xfrm>
        </p:spPr>
        <p:txBody>
          <a:bodyPr/>
          <a:lstStyle/>
          <a:p>
            <a:r>
              <a:rPr lang="es-ES" sz="2400" dirty="0"/>
              <a:t>Inicio desconcertante.</a:t>
            </a:r>
          </a:p>
          <a:p>
            <a:r>
              <a:rPr lang="es-ES" sz="2400" dirty="0"/>
              <a:t>Desarrollo del proyecto.</a:t>
            </a:r>
          </a:p>
          <a:p>
            <a:r>
              <a:rPr lang="es-ES" sz="2400" dirty="0"/>
              <a:t>Satisfacción trabajo realizado.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039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Vías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98DD3-D81A-1019-0152-2C104C29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110962"/>
          </a:xfrm>
        </p:spPr>
        <p:txBody>
          <a:bodyPr/>
          <a:lstStyle/>
          <a:p>
            <a:r>
              <a:rPr lang="es-ES" sz="2400" dirty="0"/>
              <a:t>Perfil vendedor tienda física.</a:t>
            </a:r>
          </a:p>
          <a:p>
            <a:r>
              <a:rPr lang="es-ES" sz="2400" dirty="0"/>
              <a:t>Implementar funcionalidades que quedaron fuera de la entrega por falta de tiempo.</a:t>
            </a:r>
          </a:p>
          <a:p>
            <a:r>
              <a:rPr lang="es-ES" sz="2400" dirty="0"/>
              <a:t>Mejor organización de información.</a:t>
            </a:r>
          </a:p>
          <a:p>
            <a:r>
              <a:rPr lang="es-ES" sz="2400" dirty="0"/>
              <a:t>Mejor información sobre productos.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836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303320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99854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464D0-532E-2AF6-A4B7-6BBBC9A4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F2372D-5158-5252-2012-356916A3E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75337"/>
            <a:ext cx="10765983" cy="4097152"/>
          </a:xfrm>
        </p:spPr>
        <p:txBody>
          <a:bodyPr>
            <a:normAutofit/>
          </a:bodyPr>
          <a:lstStyle/>
          <a:p>
            <a:r>
              <a:rPr lang="es-ES" sz="2400" dirty="0"/>
              <a:t>Análisis: Se toman los requisitos y se genera el diseño del proyecto.</a:t>
            </a:r>
          </a:p>
          <a:p>
            <a:r>
              <a:rPr lang="es-ES" sz="2400" dirty="0"/>
              <a:t>Diseño: Se analiza el diseño y se genera la arquitectura de la aplicación.</a:t>
            </a:r>
          </a:p>
          <a:p>
            <a:r>
              <a:rPr lang="es-ES" sz="2400" dirty="0"/>
              <a:t>Implementación: Se desarrolla la aplicación.</a:t>
            </a:r>
          </a:p>
          <a:p>
            <a:r>
              <a:rPr lang="es-ES" sz="2400" dirty="0"/>
              <a:t>Verificación: Se testea la aplicación en busca de fallos.</a:t>
            </a:r>
          </a:p>
          <a:p>
            <a:r>
              <a:rPr lang="es-ES" sz="2400" dirty="0"/>
              <a:t>Mantenimiento: Se realizan modificaciones sobre la aplicación.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11663A-D66C-BBD0-2942-6D55A068F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36" y="609600"/>
            <a:ext cx="4937847" cy="29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8C9C4-2D27-9E64-4638-5384119F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Tecnologías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CB31F6-E88F-FE1A-4F5F-00A37AB93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7413"/>
            <a:ext cx="8596668" cy="4940532"/>
          </a:xfrm>
        </p:spPr>
        <p:txBody>
          <a:bodyPr>
            <a:normAutofit/>
          </a:bodyPr>
          <a:lstStyle/>
          <a:p>
            <a:r>
              <a:rPr lang="es-ES" sz="2400" b="1" dirty="0"/>
              <a:t>XAAMP: </a:t>
            </a:r>
            <a:r>
              <a:rPr lang="es-ES" sz="2400" dirty="0"/>
              <a:t>Nos proporciona un entorno de desarrollo con un servidor Apache y una base de datos MySQL.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72D9D3-62D0-ABBF-4D96-B8E0B75CA0D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860" y="373457"/>
            <a:ext cx="909346" cy="9093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0C2ED6-BCAB-F326-6BDF-37FAD78A1CE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06" y="1327413"/>
            <a:ext cx="1209431" cy="11508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1FE1D5-3068-7EE8-9613-C798FB8D5E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65" y="2206316"/>
            <a:ext cx="909346" cy="9093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221908-0806-34EE-6EC1-EBF892AE0B8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674" y="2943644"/>
            <a:ext cx="875073" cy="10335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A63B074-459D-91CE-C498-848CC804D98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07" y="3763889"/>
            <a:ext cx="1328167" cy="13281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BF79C1A-6AB2-589D-A417-E35367D3FEB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300" y="5229494"/>
            <a:ext cx="1340552" cy="723689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BAE17957-1817-9B17-C5D2-3BAD706D980B}"/>
              </a:ext>
            </a:extLst>
          </p:cNvPr>
          <p:cNvSpPr txBox="1">
            <a:spLocks/>
          </p:cNvSpPr>
          <p:nvPr/>
        </p:nvSpPr>
        <p:spPr>
          <a:xfrm>
            <a:off x="677334" y="2121763"/>
            <a:ext cx="8596668" cy="41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MySQL: </a:t>
            </a:r>
            <a:r>
              <a:rPr lang="es-ES" sz="2400" dirty="0"/>
              <a:t>Base de datos relacional.</a:t>
            </a:r>
            <a:endParaRPr lang="es-ES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CC795F1F-B849-50E6-07B4-76238E00C029}"/>
              </a:ext>
            </a:extLst>
          </p:cNvPr>
          <p:cNvSpPr txBox="1">
            <a:spLocks/>
          </p:cNvSpPr>
          <p:nvPr/>
        </p:nvSpPr>
        <p:spPr>
          <a:xfrm>
            <a:off x="677334" y="2574523"/>
            <a:ext cx="8596668" cy="3703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HTML: </a:t>
            </a:r>
            <a:r>
              <a:rPr lang="es-ES" sz="2400" dirty="0"/>
              <a:t>Define el significado y la estructura del contenido web.</a:t>
            </a:r>
            <a:endParaRPr lang="es-ES" dirty="0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AE2AB45F-AAEC-DC27-8789-CD07F103ECEB}"/>
              </a:ext>
            </a:extLst>
          </p:cNvPr>
          <p:cNvSpPr txBox="1">
            <a:spLocks/>
          </p:cNvSpPr>
          <p:nvPr/>
        </p:nvSpPr>
        <p:spPr>
          <a:xfrm>
            <a:off x="677334" y="3264606"/>
            <a:ext cx="8596668" cy="308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CSS: </a:t>
            </a:r>
            <a:r>
              <a:rPr lang="es-ES" sz="2400" dirty="0"/>
              <a:t>Lenguaje que maneja el diseño y presentación de las páginas web.</a:t>
            </a:r>
            <a:endParaRPr lang="es-ES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64AD9A76-C1E3-C379-6A6F-1FFE51AB3E9A}"/>
              </a:ext>
            </a:extLst>
          </p:cNvPr>
          <p:cNvSpPr txBox="1">
            <a:spLocks/>
          </p:cNvSpPr>
          <p:nvPr/>
        </p:nvSpPr>
        <p:spPr>
          <a:xfrm>
            <a:off x="677334" y="3977195"/>
            <a:ext cx="8596668" cy="237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Bootstrap 5: </a:t>
            </a:r>
            <a:r>
              <a:rPr lang="es-ES" sz="2400" dirty="0"/>
              <a:t>Framework de desarrollo web que os brinda clases CSS predefinidas para dar estilo a nuestros componentes.</a:t>
            </a:r>
            <a:endParaRPr lang="es-ES" dirty="0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7A7B38D0-BE35-F7FB-A83F-16E91A5806C4}"/>
              </a:ext>
            </a:extLst>
          </p:cNvPr>
          <p:cNvSpPr txBox="1">
            <a:spLocks/>
          </p:cNvSpPr>
          <p:nvPr/>
        </p:nvSpPr>
        <p:spPr>
          <a:xfrm>
            <a:off x="677334" y="5061451"/>
            <a:ext cx="8596668" cy="237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PHP: </a:t>
            </a:r>
            <a:r>
              <a:rPr lang="es-ES" sz="2400" dirty="0"/>
              <a:t>Leguaje de programación que se puede incrustar en HTML.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54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  <p:bldP spid="19" grpId="0"/>
      <p:bldP spid="20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A1C09-0FBE-FD89-C85B-E7A9B3B9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Planificación – Análisis DAFO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29A92B-C6F9-4839-08B9-A86E7F9A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51248"/>
            <a:ext cx="8596668" cy="4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6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A1C09-0FBE-FD89-C85B-E7A9B3B9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Planificación – Diagrama de </a:t>
            </a:r>
            <a:r>
              <a:rPr lang="es-ES" sz="2800" dirty="0" err="1"/>
              <a:t>Gannt</a:t>
            </a:r>
            <a:endParaRPr lang="es-ES" sz="280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BE74E84-8FB5-CD0D-F64D-4610F52F7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55" y="1855433"/>
            <a:ext cx="11005289" cy="3737764"/>
          </a:xfrm>
        </p:spPr>
      </p:pic>
    </p:spTree>
    <p:extLst>
      <p:ext uri="{BB962C8B-B14F-4D97-AF65-F5344CB8AC3E}">
        <p14:creationId xmlns:p14="http://schemas.microsoft.com/office/powerpoint/2010/main" val="36304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Planificación – 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98DD3-D81A-1019-0152-2C104C29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110962"/>
          </a:xfrm>
        </p:spPr>
        <p:txBody>
          <a:bodyPr>
            <a:normAutofit/>
          </a:bodyPr>
          <a:lstStyle/>
          <a:p>
            <a:r>
              <a:rPr lang="es-ES" sz="2400" dirty="0"/>
              <a:t>Punto más importante elaboración, primer proyecto</a:t>
            </a:r>
          </a:p>
          <a:p>
            <a:r>
              <a:rPr lang="es-ES" sz="2400" dirty="0"/>
              <a:t>Varias modificaciones, primer proyecto.</a:t>
            </a:r>
          </a:p>
          <a:p>
            <a:r>
              <a:rPr lang="es-ES" sz="2400" dirty="0"/>
              <a:t>Tiempo escueto, mejorar planificación futuros proyectos</a:t>
            </a:r>
          </a:p>
        </p:txBody>
      </p:sp>
    </p:spTree>
    <p:extLst>
      <p:ext uri="{BB962C8B-B14F-4D97-AF65-F5344CB8AC3E}">
        <p14:creationId xmlns:p14="http://schemas.microsoft.com/office/powerpoint/2010/main" val="337978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98DD3-D81A-1019-0152-2C104C29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399"/>
            <a:ext cx="8596668" cy="411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Requisitos funcionales:</a:t>
            </a:r>
          </a:p>
          <a:p>
            <a:pPr marL="0" indent="0">
              <a:buNone/>
            </a:pPr>
            <a:endParaRPr lang="es-ES" sz="2400" dirty="0"/>
          </a:p>
          <a:p>
            <a:r>
              <a:rPr lang="es-ES" sz="2400" dirty="0"/>
              <a:t>Funciones usuarios.</a:t>
            </a:r>
          </a:p>
          <a:p>
            <a:r>
              <a:rPr lang="es-ES" sz="2400" dirty="0"/>
              <a:t>Funciones usuario administrador.</a:t>
            </a:r>
          </a:p>
          <a:p>
            <a:r>
              <a:rPr lang="es-ES" sz="2400" dirty="0"/>
              <a:t>Funciones usuario cliente.</a:t>
            </a:r>
            <a:endParaRPr lang="es-ES" sz="22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3495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92F3-57BF-FFBE-BA5A-B2C00697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98DD3-D81A-1019-0152-2C104C29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11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Requisitos no funcionales:</a:t>
            </a:r>
          </a:p>
          <a:p>
            <a:pPr marL="0" indent="0">
              <a:buNone/>
            </a:pPr>
            <a:endParaRPr lang="es-ES" sz="2400" dirty="0"/>
          </a:p>
          <a:p>
            <a:r>
              <a:rPr lang="es-ES" sz="2400" dirty="0"/>
              <a:t>Seguridad, privacidad de datos.</a:t>
            </a:r>
          </a:p>
          <a:p>
            <a:r>
              <a:rPr lang="es-ES" sz="2400" dirty="0"/>
              <a:t>Cerrar sesión (Logout).</a:t>
            </a:r>
          </a:p>
          <a:p>
            <a:r>
              <a:rPr lang="es-ES" sz="2400" dirty="0"/>
              <a:t>Velocidad y facilidad de navegación.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92654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1327</TotalTime>
  <Words>555</Words>
  <Application>Microsoft Office PowerPoint</Application>
  <PresentationFormat>Panorámica</PresentationFormat>
  <Paragraphs>100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Symbol</vt:lpstr>
      <vt:lpstr>Trebuchet MS</vt:lpstr>
      <vt:lpstr>Wingdings 3</vt:lpstr>
      <vt:lpstr>Faceta</vt:lpstr>
      <vt:lpstr>Sport Project – David Rico Vázquez</vt:lpstr>
      <vt:lpstr>Introducción</vt:lpstr>
      <vt:lpstr>Metodología</vt:lpstr>
      <vt:lpstr>Tecnologías</vt:lpstr>
      <vt:lpstr>Planificación – Análisis DAFO</vt:lpstr>
      <vt:lpstr>Planificación – Diagrama de Gannt</vt:lpstr>
      <vt:lpstr>Planificación – Resultados</vt:lpstr>
      <vt:lpstr>Análisis</vt:lpstr>
      <vt:lpstr>Análisis</vt:lpstr>
      <vt:lpstr>Diseño</vt:lpstr>
      <vt:lpstr>Diseño – Login y registro</vt:lpstr>
      <vt:lpstr>Diseño – Página principal</vt:lpstr>
      <vt:lpstr>Diseño – Listados</vt:lpstr>
      <vt:lpstr>Diseño – Edición</vt:lpstr>
      <vt:lpstr>Despliegue</vt:lpstr>
      <vt:lpstr>Pruebas</vt:lpstr>
      <vt:lpstr>Pruebas - Usuario administrador gestión. </vt:lpstr>
      <vt:lpstr>Pruebas - Usuario administrador edición / creación. </vt:lpstr>
      <vt:lpstr>Pruebas – Usuario cliente editar perfil</vt:lpstr>
      <vt:lpstr>Pruebas – Usuario cliente mis pedidos</vt:lpstr>
      <vt:lpstr>Pruebas – Usuario cliente carrito de compra</vt:lpstr>
      <vt:lpstr>Pruebas – Usuario cliente finalizar compra</vt:lpstr>
      <vt:lpstr>Conclusiones</vt:lpstr>
      <vt:lpstr>Vías futuras</vt:lpstr>
      <vt:lpstr>Agradecimientos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Project – David Rico Vázquez</dc:title>
  <dc:creator>HP</dc:creator>
  <cp:lastModifiedBy>HP</cp:lastModifiedBy>
  <cp:revision>11</cp:revision>
  <dcterms:created xsi:type="dcterms:W3CDTF">2023-12-01T18:05:57Z</dcterms:created>
  <dcterms:modified xsi:type="dcterms:W3CDTF">2023-12-03T18:28:21Z</dcterms:modified>
</cp:coreProperties>
</file>